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46e64fc19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646e64fc19_2_75:notes"/>
          <p:cNvSpPr/>
          <p:nvPr>
            <p:ph idx="2" type="sldImg"/>
          </p:nvPr>
        </p:nvSpPr>
        <p:spPr>
          <a:xfrm>
            <a:off x="615661" y="685800"/>
            <a:ext cx="5627354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46e64fc1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646e64fc19_0_73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46e64fc1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646e64fc19_0_77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46e64fc1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646e64fc19_0_81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46e64fc1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646e64fc19_0_88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46e64fc1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646e64fc19_0_92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46e64fc1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646e64fc19_0_96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46e64fc19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646e64fc19_0_100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a11aa292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a11aa292ed_0_0:notes"/>
          <p:cNvSpPr/>
          <p:nvPr>
            <p:ph idx="2" type="sldImg"/>
          </p:nvPr>
        </p:nvSpPr>
        <p:spPr>
          <a:xfrm>
            <a:off x="615652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46e64fc19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646e64fc19_2_82:notes"/>
          <p:cNvSpPr/>
          <p:nvPr>
            <p:ph idx="2" type="sldImg"/>
          </p:nvPr>
        </p:nvSpPr>
        <p:spPr>
          <a:xfrm>
            <a:off x="615661" y="685800"/>
            <a:ext cx="5627354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46e64fc19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646e64fc19_2_96:notes"/>
          <p:cNvSpPr/>
          <p:nvPr>
            <p:ph idx="2" type="sldImg"/>
          </p:nvPr>
        </p:nvSpPr>
        <p:spPr>
          <a:xfrm>
            <a:off x="615652" y="685800"/>
            <a:ext cx="5627446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46e64fc19_2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646e64fc19_2_100:notes"/>
          <p:cNvSpPr/>
          <p:nvPr>
            <p:ph idx="2" type="sldImg"/>
          </p:nvPr>
        </p:nvSpPr>
        <p:spPr>
          <a:xfrm>
            <a:off x="615661" y="685800"/>
            <a:ext cx="5627354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46e64fc1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646e64fc19_0_10:notes"/>
          <p:cNvSpPr/>
          <p:nvPr>
            <p:ph idx="2" type="sldImg"/>
          </p:nvPr>
        </p:nvSpPr>
        <p:spPr>
          <a:xfrm>
            <a:off x="615652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46e64fc1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646e64fc19_0_24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46e64fc1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646e64fc19_0_47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46e64fc1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646e64fc19_0_108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46e64fc1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646e64fc19_0_68:notes"/>
          <p:cNvSpPr/>
          <p:nvPr>
            <p:ph idx="2" type="sldImg"/>
          </p:nvPr>
        </p:nvSpPr>
        <p:spPr>
          <a:xfrm>
            <a:off x="615661" y="685800"/>
            <a:ext cx="5627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685800" y="841772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9550" lIns="79125" spcFirstLastPara="1" rIns="79125" wrap="square" tIns="3955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lv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2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2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1pPr>
            <a:lvl2pPr indent="-3302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2pPr>
            <a:lvl3pPr indent="-3302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90" y="1282308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9550" lIns="79125" spcFirstLastPara="1" rIns="79125" wrap="square" tIns="395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90" y="3442102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2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1pPr>
            <a:lvl2pPr indent="-3302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2pPr>
            <a:lvl3pPr indent="-3302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1pPr>
            <a:lvl2pPr indent="-3302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2pPr>
            <a:lvl3pPr indent="-3302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3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9550" lIns="79125" spcFirstLastPara="1" rIns="79125" wrap="square" tIns="395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 sz="2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1pPr>
            <a:lvl2pPr indent="-3302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2pPr>
            <a:lvl3pPr indent="-3302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9550" lIns="79125" spcFirstLastPara="1" rIns="79125" wrap="square" tIns="395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b="1" sz="2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1pPr>
            <a:lvl2pPr indent="-3302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2pPr>
            <a:lvl3pPr indent="-3302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2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3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9550" lIns="79125" spcFirstLastPara="1" rIns="79125" wrap="square" tIns="395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73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619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3pPr>
            <a:lvl4pPr indent="-3365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4pPr>
            <a:lvl5pPr indent="-3365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5pPr>
            <a:lvl6pPr indent="-3365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6pPr>
            <a:lvl7pPr indent="-3365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7pPr>
            <a:lvl8pPr indent="-3365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8pPr>
            <a:lvl9pPr indent="-3365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3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3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9550" lIns="79125" spcFirstLastPara="1" rIns="79125" wrap="square" tIns="395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73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3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2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50" y="-942380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1pPr>
            <a:lvl2pPr indent="-3302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2pPr>
            <a:lvl3pPr indent="-3302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5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6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1pPr>
            <a:lvl2pPr indent="-3302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2pPr>
            <a:lvl3pPr indent="-3302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2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alibri"/>
              <a:buNone/>
              <a:defRPr b="0" i="0" sz="3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2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65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2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6664625" y="4096400"/>
            <a:ext cx="2200500" cy="7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757070"/>
                </a:solidFill>
              </a:rPr>
              <a:t>부산대학교 수학과</a:t>
            </a:r>
            <a:endParaRPr b="1" sz="1600">
              <a:solidFill>
                <a:srgbClr val="757070"/>
              </a:solidFill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757070"/>
                </a:solidFill>
              </a:rPr>
              <a:t>201511145 </a:t>
            </a:r>
            <a:endParaRPr b="1" sz="1600">
              <a:solidFill>
                <a:srgbClr val="757070"/>
              </a:solidFill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757070"/>
                </a:solidFill>
              </a:rPr>
              <a:t>차유빈</a:t>
            </a:r>
            <a:endParaRPr b="1" sz="1600">
              <a:solidFill>
                <a:srgbClr val="757070"/>
              </a:solidFill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757070"/>
              </a:solidFill>
            </a:endParaRPr>
          </a:p>
        </p:txBody>
      </p:sp>
      <p:pic>
        <p:nvPicPr>
          <p:cNvPr id="130" name="Google Shape;1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5400" y="2014650"/>
            <a:ext cx="2525500" cy="63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5"/>
            <a:ext cx="8010106" cy="40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5"/>
            <a:ext cx="8026651" cy="40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6"/>
            <a:ext cx="8010101" cy="40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6"/>
            <a:ext cx="8010101" cy="4038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5"/>
            <a:ext cx="8010101" cy="4038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5"/>
            <a:ext cx="8010101" cy="4034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6"/>
            <a:ext cx="8010120" cy="40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/>
          <p:nvPr/>
        </p:nvSpPr>
        <p:spPr>
          <a:xfrm>
            <a:off x="1561154" y="2341013"/>
            <a:ext cx="61833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ko" sz="3100">
                <a:solidFill>
                  <a:srgbClr val="660000"/>
                </a:solidFill>
              </a:rPr>
              <a:t>The end</a:t>
            </a:r>
            <a:endParaRPr b="1" sz="3100">
              <a:solidFill>
                <a:srgbClr val="66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/>
          <p:nvPr/>
        </p:nvSpPr>
        <p:spPr>
          <a:xfrm>
            <a:off x="314525" y="237950"/>
            <a:ext cx="12720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100">
                <a:solidFill>
                  <a:srgbClr val="660000"/>
                </a:solidFill>
              </a:rPr>
              <a:t>목차</a:t>
            </a:r>
            <a:endParaRPr b="1" sz="3100">
              <a:solidFill>
                <a:srgbClr val="660000"/>
              </a:solidFill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1872123" y="1767358"/>
            <a:ext cx="1980300" cy="1608900"/>
          </a:xfrm>
          <a:prstGeom prst="ellipse">
            <a:avLst/>
          </a:prstGeom>
          <a:noFill/>
          <a:ln cap="flat" cmpd="sng" w="28575">
            <a:solidFill>
              <a:srgbClr val="75707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39550" lIns="79125" spcFirstLastPara="1" rIns="79125" wrap="square" tIns="39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5671466" y="1767290"/>
            <a:ext cx="1980300" cy="1608900"/>
          </a:xfrm>
          <a:prstGeom prst="ellipse">
            <a:avLst/>
          </a:prstGeom>
          <a:noFill/>
          <a:ln cap="flat" cmpd="sng" w="28575">
            <a:solidFill>
              <a:srgbClr val="75707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39550" lIns="79125" spcFirstLastPara="1" rIns="79125" wrap="square" tIns="39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2050247" y="2355473"/>
            <a:ext cx="16239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ko" sz="1800">
                <a:solidFill>
                  <a:srgbClr val="666666"/>
                </a:solidFill>
              </a:rPr>
              <a:t>기업 소개</a:t>
            </a:r>
            <a:endParaRPr b="1" sz="1800">
              <a:solidFill>
                <a:srgbClr val="666666"/>
              </a:solidFill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5849504" y="2409796"/>
            <a:ext cx="16239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ko" sz="1800">
                <a:solidFill>
                  <a:srgbClr val="666666"/>
                </a:solidFill>
              </a:rPr>
              <a:t>업무 내용</a:t>
            </a:r>
            <a:endParaRPr b="1" sz="1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/>
          <p:nvPr/>
        </p:nvSpPr>
        <p:spPr>
          <a:xfrm>
            <a:off x="1561154" y="2341013"/>
            <a:ext cx="6183415" cy="461475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ko" sz="3100">
                <a:solidFill>
                  <a:srgbClr val="660000"/>
                </a:solidFill>
              </a:rPr>
              <a:t>기업 소개</a:t>
            </a:r>
            <a:endParaRPr b="1" sz="3100">
              <a:solidFill>
                <a:srgbClr val="66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/>
          <p:nvPr/>
        </p:nvSpPr>
        <p:spPr>
          <a:xfrm>
            <a:off x="434250" y="363675"/>
            <a:ext cx="1570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ko" sz="2100">
                <a:solidFill>
                  <a:srgbClr val="FFFFFF"/>
                </a:solidFill>
              </a:rPr>
              <a:t>Introduction</a:t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8"/>
          <p:cNvSpPr txBox="1"/>
          <p:nvPr/>
        </p:nvSpPr>
        <p:spPr>
          <a:xfrm>
            <a:off x="1217000" y="1163400"/>
            <a:ext cx="7292400" cy="3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ko" sz="1800"/>
              <a:t>T-Brothers </a:t>
            </a:r>
            <a:r>
              <a:rPr lang="ko" sz="1800"/>
              <a:t>Food &amp; Trading Ltd.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1995년 설립된 식품 도매 회사</a:t>
            </a:r>
            <a:endParaRPr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김치를 포함한 다양한 한국 상품들을 한인 커뮤니티와 캐나다 전역 주요 식료품점</a:t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(Costco, T&amp;T, Save on Foods, Fairway, etc)에 공급</a:t>
            </a:r>
            <a:endParaRPr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>
                <a:solidFill>
                  <a:schemeClr val="dk1"/>
                </a:solidFill>
              </a:rPr>
              <a:t>고객 삶의 질 개선과 웰빙을 위해 가전제품(Dimchae-Kimchi refrigerator, Lihom-rice cooker, Wongjin-water purifier) 공급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rgbClr val="2E3037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/>
          <p:nvPr/>
        </p:nvSpPr>
        <p:spPr>
          <a:xfrm>
            <a:off x="1561154" y="2341013"/>
            <a:ext cx="61833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ko" sz="3100">
                <a:solidFill>
                  <a:srgbClr val="660000"/>
                </a:solidFill>
              </a:rPr>
              <a:t>업무 내용</a:t>
            </a:r>
            <a:endParaRPr b="1" sz="3100">
              <a:solidFill>
                <a:srgbClr val="66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/>
        </p:nvSpPr>
        <p:spPr>
          <a:xfrm>
            <a:off x="1217000" y="1163400"/>
            <a:ext cx="7292400" cy="38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ko" sz="1800"/>
              <a:t>Weekly Flyer Management System</a:t>
            </a:r>
            <a:endParaRPr b="1"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ko"/>
              <a:t>개발 Tool : HTML &amp; CSS &amp; Jquery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주간광고 가격 선정 전, 경쟁사 가격을 확인하는 목적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주간광고 품목 신청 및 컨펌을 위한 목적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ko">
                <a:solidFill>
                  <a:schemeClr val="dk1"/>
                </a:solidFill>
              </a:rPr>
              <a:t>T-Brothers, Manna에서 소매점 판매수량을 확인하기 위한 데이터 제공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rgbClr val="2E3037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1" name="Google Shape;161;p30"/>
          <p:cNvSpPr/>
          <p:nvPr/>
        </p:nvSpPr>
        <p:spPr>
          <a:xfrm>
            <a:off x="434250" y="363675"/>
            <a:ext cx="18879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ko" sz="2100">
                <a:solidFill>
                  <a:srgbClr val="FFFFFF"/>
                </a:solidFill>
              </a:rPr>
              <a:t>#Project</a:t>
            </a:r>
            <a:endParaRPr sz="2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5"/>
            <a:ext cx="7930825" cy="40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5"/>
            <a:ext cx="8018400" cy="404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25" y="917375"/>
            <a:ext cx="8018376" cy="404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3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